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1" r:id="rId6"/>
    <p:sldId id="259" r:id="rId7"/>
    <p:sldId id="260"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430C82-C108-4ACC-B67A-5CE3823A1B37}"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30C82-C108-4ACC-B67A-5CE3823A1B37}"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30C82-C108-4ACC-B67A-5CE3823A1B37}"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30C82-C108-4ACC-B67A-5CE3823A1B37}"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430C82-C108-4ACC-B67A-5CE3823A1B37}"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430C82-C108-4ACC-B67A-5CE3823A1B37}"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430C82-C108-4ACC-B67A-5CE3823A1B37}" type="datetimeFigureOut">
              <a:rPr lang="en-US" smtClean="0"/>
              <a:pPr/>
              <a:t>7/17/2018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430C82-C108-4ACC-B67A-5CE3823A1B37}" type="datetimeFigureOut">
              <a:rPr lang="en-US" smtClean="0"/>
              <a:pPr/>
              <a:t>7/17/2018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30C82-C108-4ACC-B67A-5CE3823A1B37}" type="datetimeFigureOut">
              <a:rPr lang="en-US" smtClean="0"/>
              <a:pPr/>
              <a:t>7/17/2018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430C82-C108-4ACC-B67A-5CE3823A1B37}"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430C82-C108-4ACC-B67A-5CE3823A1B37}"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DDF441-5AC9-4279-BEFC-EE37564B5F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430C82-C108-4ACC-B67A-5CE3823A1B37}" type="datetimeFigureOut">
              <a:rPr lang="en-US" smtClean="0"/>
              <a:pPr/>
              <a:t>7/17/2018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DF441-5AC9-4279-BEFC-EE37564B5F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0"/>
            <a:ext cx="7848600" cy="1162050"/>
          </a:xfrm>
        </p:spPr>
        <p:txBody>
          <a:bodyPr>
            <a:normAutofit/>
          </a:bodyPr>
          <a:lstStyle/>
          <a:p>
            <a:r>
              <a:rPr lang="en-US" sz="5400" dirty="0"/>
              <a:t>PHS ATHLETIC BOOSTERS </a:t>
            </a:r>
          </a:p>
        </p:txBody>
      </p:sp>
      <p:sp>
        <p:nvSpPr>
          <p:cNvPr id="3" name="Subtitle 2"/>
          <p:cNvSpPr>
            <a:spLocks noGrp="1"/>
          </p:cNvSpPr>
          <p:nvPr>
            <p:ph type="subTitle" idx="1"/>
          </p:nvPr>
        </p:nvSpPr>
        <p:spPr>
          <a:xfrm>
            <a:off x="1295400" y="4419600"/>
            <a:ext cx="6400800" cy="1752600"/>
          </a:xfrm>
        </p:spPr>
        <p:txBody>
          <a:bodyPr>
            <a:normAutofit/>
          </a:bodyPr>
          <a:lstStyle/>
          <a:p>
            <a:r>
              <a:rPr lang="en-US" sz="4800" dirty="0"/>
              <a:t>5 YEAR PLAN</a:t>
            </a:r>
          </a:p>
        </p:txBody>
      </p:sp>
      <p:pic>
        <p:nvPicPr>
          <p:cNvPr id="4" name="Picture 3" descr="OneTown Team.png"/>
          <p:cNvPicPr>
            <a:picLocks noChangeAspect="1"/>
          </p:cNvPicPr>
          <p:nvPr/>
        </p:nvPicPr>
        <p:blipFill>
          <a:blip r:embed="rId2" cstate="print"/>
          <a:stretch>
            <a:fillRect/>
          </a:stretch>
        </p:blipFill>
        <p:spPr>
          <a:xfrm>
            <a:off x="1371600" y="533400"/>
            <a:ext cx="5922264" cy="216638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5 YEAR PLAN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is </a:t>
            </a:r>
            <a:r>
              <a:rPr lang="en-US" dirty="0"/>
              <a:t>a necessary component of the PHS Booster Club in order to place Palmetto High School athletics in a position of strength against upcoming competition in our area. The goal is to provide maximum financial assistance to the athletic department and in addition, ensure that no student athlete would want to transfer/enroll in any other school because our program is the best choice for them. To achieve this goal, the following steps must be taken: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38200" y="1036823"/>
            <a:ext cx="77724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Increase membership  to a target of 1500 individual and corporate members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Maximize  advertising sales for athletics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Assist the school in selling reserve season football tickets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Increase concessionary revenue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Assist all athletic programs in fundraising efforts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Provide funds for facility upgrades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Endow all scholarships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Increase revenue through special events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Year Plan for </a:t>
            </a:r>
            <a:r>
              <a:rPr lang="en-US" dirty="0" smtClean="0"/>
              <a:t>Ticket Sales</a:t>
            </a:r>
            <a:endParaRPr lang="en-US" dirty="0"/>
          </a:p>
        </p:txBody>
      </p:sp>
      <p:sp>
        <p:nvSpPr>
          <p:cNvPr id="3" name="Content Placeholder 2"/>
          <p:cNvSpPr>
            <a:spLocks noGrp="1"/>
          </p:cNvSpPr>
          <p:nvPr>
            <p:ph idx="1"/>
          </p:nvPr>
        </p:nvSpPr>
        <p:spPr>
          <a:xfrm>
            <a:off x="457200" y="1295400"/>
            <a:ext cx="8229600" cy="4830763"/>
          </a:xfrm>
        </p:spPr>
        <p:txBody>
          <a:bodyPr>
            <a:normAutofit fontScale="25000" lnSpcReduction="20000"/>
          </a:bodyPr>
          <a:lstStyle/>
          <a:p>
            <a:pPr>
              <a:buNone/>
            </a:pPr>
            <a:r>
              <a:rPr lang="en-US" sz="5600" dirty="0"/>
              <a:t>The goal of the plan is to aggressively market season reserve tickets sales steadily over the next 5 years to achieve a maximum goal of 350 season ticket holders. In addition to the season ticket fee, patrons will be asked to voluntarily join the boosters on an annual basis as a philanthropic gesture to help assist the athletic program. In exchange for their contribution, members will receive the following benefits:</a:t>
            </a:r>
          </a:p>
          <a:p>
            <a:r>
              <a:rPr lang="en-US" sz="5600" dirty="0" smtClean="0"/>
              <a:t>Booster </a:t>
            </a:r>
            <a:r>
              <a:rPr lang="en-US" sz="5600" dirty="0"/>
              <a:t>merchandise (hat, shirt, license plate, decal)</a:t>
            </a:r>
          </a:p>
          <a:p>
            <a:r>
              <a:rPr lang="en-US" sz="5600" dirty="0" smtClean="0"/>
              <a:t>football </a:t>
            </a:r>
            <a:r>
              <a:rPr lang="en-US" sz="5600" dirty="0"/>
              <a:t>program recognition</a:t>
            </a:r>
          </a:p>
          <a:p>
            <a:r>
              <a:rPr lang="en-US" sz="5600" dirty="0" smtClean="0"/>
              <a:t>Hospitality </a:t>
            </a:r>
            <a:r>
              <a:rPr lang="en-US" sz="5600" dirty="0"/>
              <a:t>tent access and concierge service</a:t>
            </a:r>
          </a:p>
          <a:p>
            <a:r>
              <a:rPr lang="en-US" sz="5600" dirty="0" smtClean="0"/>
              <a:t> </a:t>
            </a:r>
            <a:r>
              <a:rPr lang="en-US" sz="5600" dirty="0"/>
              <a:t>Annual Booster sponsored dinner invitation to recognize members and their contributions</a:t>
            </a:r>
          </a:p>
          <a:p>
            <a:pPr>
              <a:buNone/>
            </a:pPr>
            <a:r>
              <a:rPr lang="en-US" sz="5600" dirty="0"/>
              <a:t> </a:t>
            </a:r>
          </a:p>
          <a:p>
            <a:pPr>
              <a:buNone/>
            </a:pPr>
            <a:r>
              <a:rPr lang="en-US" sz="5600" b="1" dirty="0"/>
              <a:t>                                                      2018 PROJECTED SCHOOL TICKET REVENUE </a:t>
            </a:r>
          </a:p>
          <a:p>
            <a:pPr>
              <a:buNone/>
            </a:pPr>
            <a:r>
              <a:rPr lang="en-US" sz="5600" dirty="0"/>
              <a:t> Annual (approximate) season ticket sales: </a:t>
            </a:r>
            <a:r>
              <a:rPr lang="en-US" sz="5600" dirty="0" smtClean="0"/>
              <a:t>172 </a:t>
            </a:r>
            <a:r>
              <a:rPr lang="en-US" sz="5600" dirty="0"/>
              <a:t>season ticket holders@ $60.00   = </a:t>
            </a:r>
            <a:r>
              <a:rPr lang="en-US" sz="5600" dirty="0" smtClean="0"/>
              <a:t>$10,320</a:t>
            </a:r>
            <a:endParaRPr lang="en-US" sz="5600" dirty="0"/>
          </a:p>
          <a:p>
            <a:pPr>
              <a:buNone/>
            </a:pPr>
            <a:r>
              <a:rPr lang="en-US" sz="5600" dirty="0"/>
              <a:t> </a:t>
            </a:r>
          </a:p>
          <a:p>
            <a:pPr>
              <a:buNone/>
            </a:pPr>
            <a:r>
              <a:rPr lang="en-US" sz="5600" b="1" dirty="0"/>
              <a:t>                                                2018 PROJECTED BOOSTER AND TICKET </a:t>
            </a:r>
            <a:r>
              <a:rPr lang="en-US" sz="5600" b="1" dirty="0" smtClean="0"/>
              <a:t>REVENUE</a:t>
            </a:r>
          </a:p>
          <a:p>
            <a:pPr>
              <a:buNone/>
            </a:pPr>
            <a:r>
              <a:rPr lang="en-US" sz="5600" dirty="0" smtClean="0"/>
              <a:t>Section </a:t>
            </a:r>
            <a:r>
              <a:rPr lang="en-US" sz="5600" dirty="0"/>
              <a:t>F- 72 season tickets@ $60.00 </a:t>
            </a:r>
            <a:r>
              <a:rPr lang="en-US" sz="5600" dirty="0" smtClean="0"/>
              <a:t>                                                                            = $4,320</a:t>
            </a:r>
          </a:p>
          <a:p>
            <a:pPr>
              <a:buNone/>
            </a:pPr>
            <a:r>
              <a:rPr lang="en-US" sz="5600" dirty="0" smtClean="0"/>
              <a:t>Section F- </a:t>
            </a:r>
            <a:r>
              <a:rPr lang="en-US" sz="5600" dirty="0" smtClean="0"/>
              <a:t>72 Booster Membership Fee (72x200)                                                         = $14,400</a:t>
            </a:r>
            <a:endParaRPr lang="en-US" sz="5600" dirty="0"/>
          </a:p>
          <a:p>
            <a:pPr>
              <a:buNone/>
            </a:pPr>
            <a:r>
              <a:rPr lang="en-US" sz="5600" dirty="0"/>
              <a:t>Current season ticket holders (150) X $100.00 average booster membership     </a:t>
            </a:r>
            <a:r>
              <a:rPr lang="en-US" sz="5600" dirty="0" smtClean="0"/>
              <a:t>  = </a:t>
            </a:r>
            <a:r>
              <a:rPr lang="en-US" sz="5600" dirty="0"/>
              <a:t>$</a:t>
            </a:r>
            <a:r>
              <a:rPr lang="en-US" sz="5600" dirty="0" smtClean="0"/>
              <a:t>15,000</a:t>
            </a:r>
            <a:endParaRPr lang="en-US" sz="5600" dirty="0"/>
          </a:p>
          <a:p>
            <a:pPr>
              <a:buNone/>
            </a:pPr>
            <a:r>
              <a:rPr lang="en-US" sz="5600" dirty="0"/>
              <a:t>                                                                                                                                  </a:t>
            </a:r>
            <a:r>
              <a:rPr lang="en-US" sz="5600" dirty="0" smtClean="0"/>
              <a:t>  </a:t>
            </a:r>
            <a:r>
              <a:rPr lang="en-US" sz="5600" dirty="0"/>
              <a:t>Total </a:t>
            </a:r>
            <a:r>
              <a:rPr lang="en-US" sz="5600" dirty="0" smtClean="0"/>
              <a:t>  = $33,720</a:t>
            </a:r>
            <a:endParaRPr lang="en-US" sz="5600" dirty="0"/>
          </a:p>
          <a:p>
            <a:pPr>
              <a:buNone/>
            </a:pPr>
            <a:r>
              <a:rPr lang="en-US" sz="5600" dirty="0"/>
              <a:t> </a:t>
            </a:r>
          </a:p>
          <a:p>
            <a:pPr>
              <a:buNone/>
            </a:pPr>
            <a:r>
              <a:rPr lang="en-US" sz="5600" dirty="0"/>
              <a:t> </a:t>
            </a:r>
          </a:p>
          <a:p>
            <a:pPr>
              <a:buNone/>
            </a:pPr>
            <a:r>
              <a:rPr lang="en-US" sz="5600" dirty="0"/>
              <a:t>                                          </a:t>
            </a:r>
            <a:r>
              <a:rPr lang="en-US" sz="5600" b="1" dirty="0"/>
              <a:t>PROJECTED 5 YEAR TICKET SALES AND REVENUE </a:t>
            </a:r>
          </a:p>
          <a:p>
            <a:pPr>
              <a:buNone/>
            </a:pPr>
            <a:r>
              <a:rPr lang="en-US" sz="5600" dirty="0"/>
              <a:t>350 season tickets @ $60.00                                                                                      =  $</a:t>
            </a:r>
            <a:r>
              <a:rPr lang="en-US" sz="5600" dirty="0" smtClean="0"/>
              <a:t>21,000</a:t>
            </a:r>
            <a:endParaRPr lang="en-US" sz="5600" dirty="0"/>
          </a:p>
          <a:p>
            <a:pPr>
              <a:buNone/>
            </a:pPr>
            <a:r>
              <a:rPr lang="en-US" sz="5600" dirty="0"/>
              <a:t>350 season ticket holders @ $100.00 average booster membership                 =  $</a:t>
            </a:r>
            <a:r>
              <a:rPr lang="en-US" sz="5600" dirty="0" smtClean="0"/>
              <a:t>35,000</a:t>
            </a:r>
            <a:endParaRPr lang="en-US" sz="5600" dirty="0"/>
          </a:p>
          <a:p>
            <a:pPr>
              <a:buNone/>
            </a:pPr>
            <a:r>
              <a:rPr lang="en-US" sz="5600" dirty="0"/>
              <a:t>                                                                                                                 Annual Total  = $</a:t>
            </a:r>
            <a:r>
              <a:rPr lang="en-US" sz="5600" dirty="0" smtClean="0"/>
              <a:t>56,000</a:t>
            </a:r>
            <a:endParaRPr lang="en-US" sz="5600" dirty="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FOOTBALL HOME GAME REVENUE</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fontScale="55000" lnSpcReduction="20000"/>
          </a:bodyPr>
          <a:lstStyle/>
          <a:p>
            <a:pPr>
              <a:buNone/>
            </a:pPr>
            <a:r>
              <a:rPr lang="en-US" dirty="0"/>
              <a:t> </a:t>
            </a:r>
          </a:p>
          <a:p>
            <a:pPr algn="ctr">
              <a:buNone/>
            </a:pPr>
            <a:r>
              <a:rPr lang="en-US" sz="5800" dirty="0" smtClean="0"/>
              <a:t>2018 </a:t>
            </a:r>
            <a:r>
              <a:rPr lang="en-US" sz="5800" dirty="0"/>
              <a:t>PROJECTED REVENUE</a:t>
            </a:r>
          </a:p>
          <a:p>
            <a:pPr>
              <a:buNone/>
            </a:pPr>
            <a:r>
              <a:rPr lang="en-US" sz="5800" dirty="0"/>
              <a:t> </a:t>
            </a:r>
          </a:p>
          <a:p>
            <a:pPr>
              <a:buNone/>
            </a:pPr>
            <a:r>
              <a:rPr lang="en-US" dirty="0"/>
              <a:t>Ticket/Membership (stadium) Revenue                    </a:t>
            </a:r>
            <a:r>
              <a:rPr lang="en-US" dirty="0" smtClean="0"/>
              <a:t>=$33,720</a:t>
            </a:r>
            <a:endParaRPr lang="en-US" dirty="0"/>
          </a:p>
          <a:p>
            <a:pPr>
              <a:buNone/>
            </a:pPr>
            <a:r>
              <a:rPr lang="en-US" dirty="0"/>
              <a:t>*Concession Revenue (excluding merchandise)      =$</a:t>
            </a:r>
            <a:r>
              <a:rPr lang="en-US" dirty="0" smtClean="0"/>
              <a:t>20,000 </a:t>
            </a:r>
            <a:endParaRPr lang="en-US" dirty="0"/>
          </a:p>
          <a:p>
            <a:pPr>
              <a:buNone/>
            </a:pPr>
            <a:r>
              <a:rPr lang="en-US" dirty="0"/>
              <a:t>                                                                              TOTAL =$</a:t>
            </a:r>
            <a:r>
              <a:rPr lang="en-US" dirty="0" smtClean="0"/>
              <a:t>53,720</a:t>
            </a:r>
            <a:endParaRPr lang="en-US" dirty="0"/>
          </a:p>
          <a:p>
            <a:pPr>
              <a:buNone/>
            </a:pPr>
            <a:r>
              <a:rPr lang="en-US" dirty="0"/>
              <a:t> </a:t>
            </a:r>
          </a:p>
          <a:p>
            <a:pPr>
              <a:buNone/>
            </a:pPr>
            <a:r>
              <a:rPr lang="en-US" dirty="0"/>
              <a:t> </a:t>
            </a:r>
          </a:p>
          <a:p>
            <a:pPr algn="ctr">
              <a:buNone/>
            </a:pPr>
            <a:r>
              <a:rPr lang="en-US" sz="4400" dirty="0" smtClean="0"/>
              <a:t>YEAR </a:t>
            </a:r>
            <a:r>
              <a:rPr lang="en-US" sz="4400" dirty="0"/>
              <a:t>5 PROJECTED REVENUE</a:t>
            </a:r>
          </a:p>
          <a:p>
            <a:pPr>
              <a:buNone/>
            </a:pPr>
            <a:r>
              <a:rPr lang="en-US" dirty="0"/>
              <a:t> </a:t>
            </a:r>
          </a:p>
          <a:p>
            <a:pPr>
              <a:buNone/>
            </a:pPr>
            <a:r>
              <a:rPr lang="en-US" dirty="0"/>
              <a:t>Ticket/Membership (stadium) Revenue  =$56,000.00</a:t>
            </a:r>
          </a:p>
          <a:p>
            <a:pPr>
              <a:buNone/>
            </a:pPr>
            <a:r>
              <a:rPr lang="en-US" dirty="0"/>
              <a:t>Concession Revenue                                    =$35,000.00 </a:t>
            </a:r>
          </a:p>
          <a:p>
            <a:pPr>
              <a:buNone/>
            </a:pPr>
            <a:r>
              <a:rPr lang="en-US" dirty="0"/>
              <a:t>                                                            TOTAL =$91,0000.00</a:t>
            </a:r>
          </a:p>
          <a:p>
            <a:pPr>
              <a:buNone/>
            </a:pPr>
            <a:r>
              <a:rPr lang="en-US" dirty="0"/>
              <a:t> </a:t>
            </a:r>
          </a:p>
          <a:p>
            <a:pPr>
              <a:buNone/>
            </a:pPr>
            <a:r>
              <a:rPr lang="en-US" dirty="0"/>
              <a:t>BANNER SALES (ADDDITIONAL )              = $44,000.00 </a:t>
            </a:r>
          </a:p>
          <a:p>
            <a:pPr>
              <a:buNone/>
            </a:pPr>
            <a:r>
              <a:rPr lang="en-US" dirty="0"/>
              <a:t>                                                           TOTAL =$135,000.00 </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04800"/>
            <a:ext cx="7086600" cy="762000"/>
          </a:xfrm>
        </p:spPr>
        <p:txBody>
          <a:bodyPr>
            <a:normAutofit fontScale="90000"/>
          </a:bodyPr>
          <a:lstStyle/>
          <a:p>
            <a:r>
              <a:rPr lang="en-US" dirty="0"/>
              <a:t>5 YEAR PLAN FOR ADVERTISING</a:t>
            </a:r>
          </a:p>
        </p:txBody>
      </p:sp>
      <p:sp>
        <p:nvSpPr>
          <p:cNvPr id="3" name="Subtitle 2"/>
          <p:cNvSpPr>
            <a:spLocks noGrp="1"/>
          </p:cNvSpPr>
          <p:nvPr>
            <p:ph type="subTitle" idx="1"/>
          </p:nvPr>
        </p:nvSpPr>
        <p:spPr>
          <a:xfrm>
            <a:off x="1295400" y="990600"/>
            <a:ext cx="6400800" cy="609600"/>
          </a:xfrm>
        </p:spPr>
        <p:txBody>
          <a:bodyPr/>
          <a:lstStyle/>
          <a:p>
            <a:r>
              <a:rPr lang="en-US" dirty="0"/>
              <a:t>ADVERTISING SALES</a:t>
            </a:r>
          </a:p>
        </p:txBody>
      </p:sp>
      <p:pic>
        <p:nvPicPr>
          <p:cNvPr id="4" name="Picture 3" descr="Banner_Ad-placement-3.jpg"/>
          <p:cNvPicPr>
            <a:picLocks noChangeAspect="1"/>
          </p:cNvPicPr>
          <p:nvPr/>
        </p:nvPicPr>
        <p:blipFill>
          <a:blip r:embed="rId2" cstate="print"/>
          <a:stretch>
            <a:fillRect/>
          </a:stretch>
        </p:blipFill>
        <p:spPr>
          <a:xfrm>
            <a:off x="0" y="1676400"/>
            <a:ext cx="9067800" cy="527245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Banner Sales</a:t>
            </a:r>
            <a:endParaRPr lang="en-US" dirty="0"/>
          </a:p>
        </p:txBody>
      </p:sp>
      <p:sp>
        <p:nvSpPr>
          <p:cNvPr id="3" name="Content Placeholder 2"/>
          <p:cNvSpPr>
            <a:spLocks noGrp="1"/>
          </p:cNvSpPr>
          <p:nvPr>
            <p:ph idx="1"/>
          </p:nvPr>
        </p:nvSpPr>
        <p:spPr>
          <a:xfrm>
            <a:off x="457200" y="1371600"/>
            <a:ext cx="8229600" cy="4754563"/>
          </a:xfrm>
        </p:spPr>
        <p:txBody>
          <a:bodyPr/>
          <a:lstStyle/>
          <a:p>
            <a:pPr>
              <a:buNone/>
            </a:pPr>
            <a:r>
              <a:rPr lang="en-US" dirty="0"/>
              <a:t>In order to achieve our revenue objectives, one of the mechanisms at our disposal is stadium banner sales. In the diagram, there are displayed, 147 fence sections (4x8) which are available for sale through PHS Boosters. The goal over 5 years is to sell all banner spots at an average of $300.00 annually</a:t>
            </a:r>
            <a:r>
              <a:rPr lang="en-US" dirty="0" smtClean="0"/>
              <a:t>.</a:t>
            </a:r>
          </a:p>
          <a:p>
            <a:pPr>
              <a:buNone/>
            </a:pPr>
            <a:endParaRPr lang="en-US" dirty="0" smtClean="0"/>
          </a:p>
          <a:p>
            <a:pPr>
              <a:buNone/>
            </a:pPr>
            <a:r>
              <a:rPr lang="en-US" dirty="0"/>
              <a:t>$300.00 X 147 = $44,000.00 Annual Revenue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PROJECTS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a:t> </a:t>
            </a:r>
          </a:p>
          <a:p>
            <a:pPr>
              <a:buNone/>
            </a:pPr>
            <a:r>
              <a:rPr lang="en-US" dirty="0"/>
              <a:t>The projections listed previously were centered on football season revenue. To achieve our goal of providing the best athletic program for young people in our community to participate in, additional revenue sources will need to be created. They are:</a:t>
            </a:r>
          </a:p>
          <a:p>
            <a:pPr>
              <a:buNone/>
            </a:pPr>
            <a:r>
              <a:rPr lang="en-US" dirty="0"/>
              <a:t> </a:t>
            </a:r>
          </a:p>
          <a:p>
            <a:pPr>
              <a:buNone/>
            </a:pPr>
            <a:r>
              <a:rPr lang="en-US" dirty="0"/>
              <a:t>Memberships and sponsorships (both individual and corporate)</a:t>
            </a:r>
          </a:p>
          <a:p>
            <a:pPr>
              <a:buNone/>
            </a:pPr>
            <a:r>
              <a:rPr lang="en-US" dirty="0"/>
              <a:t>Special Events (throughout the school year)</a:t>
            </a:r>
          </a:p>
          <a:p>
            <a:pPr>
              <a:buNone/>
            </a:pPr>
            <a:r>
              <a:rPr lang="en-US" dirty="0"/>
              <a:t> </a:t>
            </a:r>
          </a:p>
          <a:p>
            <a:pPr>
              <a:buNone/>
            </a:pPr>
            <a:r>
              <a:rPr lang="en-US" dirty="0"/>
              <a:t>These additional revenue streams are needed to fund vital projects such as:</a:t>
            </a:r>
          </a:p>
          <a:p>
            <a:pPr>
              <a:buNone/>
            </a:pPr>
            <a:r>
              <a:rPr lang="en-US" dirty="0"/>
              <a:t> </a:t>
            </a:r>
          </a:p>
          <a:p>
            <a:pPr>
              <a:buNone/>
            </a:pPr>
            <a:r>
              <a:rPr lang="en-US" dirty="0"/>
              <a:t>Capital Campaign (facility </a:t>
            </a:r>
            <a:r>
              <a:rPr lang="en-US" dirty="0" smtClean="0"/>
              <a:t>upgrade/improvements</a:t>
            </a:r>
            <a:r>
              <a:rPr lang="en-US" dirty="0"/>
              <a:t>)</a:t>
            </a:r>
          </a:p>
          <a:p>
            <a:pPr>
              <a:buNone/>
            </a:pPr>
            <a:r>
              <a:rPr lang="en-US" dirty="0"/>
              <a:t>Scholarship Endowment Fund</a:t>
            </a:r>
          </a:p>
          <a:p>
            <a:pPr>
              <a:buNone/>
            </a:pPr>
            <a:r>
              <a:rPr lang="en-US" dirty="0"/>
              <a:t> </a:t>
            </a:r>
          </a:p>
          <a:p>
            <a:pPr>
              <a:buNone/>
            </a:pPr>
            <a:r>
              <a:rPr lang="en-US" dirty="0"/>
              <a:t>*These programs will be addressed in more detail after football season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382</Words>
  <Application>Microsoft Office PowerPoint</Application>
  <PresentationFormat>On-screen Show (4:3)</PresentationFormat>
  <Paragraphs>69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PHS ATHLETIC BOOSTERS </vt:lpstr>
      <vt:lpstr>The 5 YEAR PLAN</vt:lpstr>
      <vt:lpstr>Slide 3</vt:lpstr>
      <vt:lpstr>5 Year Plan for Ticket Sales</vt:lpstr>
      <vt:lpstr>FOOTBALL HOME GAME REVENUE </vt:lpstr>
      <vt:lpstr>5 YEAR PLAN FOR ADVERTISING</vt:lpstr>
      <vt:lpstr>Banner Sales</vt:lpstr>
      <vt:lpstr>ADDITIONAL PROJECTS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PHS ATHLETIC BOOSTERS</dc:title>
  <dc:creator>Admin</dc:creator>
  <cp:lastModifiedBy>Admin</cp:lastModifiedBy>
  <cp:revision>13</cp:revision>
  <dcterms:created xsi:type="dcterms:W3CDTF">2018-07-11T14:02:50Z</dcterms:created>
  <dcterms:modified xsi:type="dcterms:W3CDTF">2018-07-18T00:24:22Z</dcterms:modified>
</cp:coreProperties>
</file>